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3" r:id="rId9"/>
  </p:sldIdLst>
  <p:sldSz cx="14630400" cy="8229600"/>
  <p:notesSz cx="8229600" cy="14630400"/>
  <p:embeddedFontLst>
    <p:embeddedFont>
      <p:font typeface="Instrument Sans Medium" panose="020B0604020202020204" charset="0"/>
      <p:regular r:id="rId11"/>
    </p:embeddedFont>
    <p:embeddedFont>
      <p:font typeface="Inter" panose="020B0604020202020204" charset="0"/>
      <p:regular r:id="rId12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003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41816"/>
            <a:ext cx="7556421" cy="20227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pl-PL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Profesjonalny System Nawadniania Roślin Ogrodowych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04705"/>
            <a:ext cx="7556421" cy="10995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pl-PL" sz="1600" dirty="0">
                <a:solidFill>
                  <a:srgbClr val="FFCCFF"/>
                </a:solidFill>
                <a:latin typeface="Inter" panose="020B0604020202020204" charset="0"/>
                <a:ea typeface="Inter" panose="020B0604020202020204" charset="0"/>
              </a:rPr>
              <a:t>Ten projekt to profesjonalny system nawadniania ogrodowego, zaprojektowany do automatycznego podlewania roślin z wykorzystaniem zaawansowanych technologii IoT.</a:t>
            </a:r>
            <a:endParaRPr lang="en-US" sz="1750" dirty="0">
              <a:solidFill>
                <a:srgbClr val="FFCCFF"/>
              </a:solidFill>
            </a:endParaRPr>
          </a:p>
        </p:txBody>
      </p:sp>
      <p:sp>
        <p:nvSpPr>
          <p:cNvPr id="7" name="Text 3"/>
          <p:cNvSpPr/>
          <p:nvPr/>
        </p:nvSpPr>
        <p:spPr>
          <a:xfrm>
            <a:off x="6280190" y="5682495"/>
            <a:ext cx="265235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7CDD6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Bartosz Sośnica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472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pl-PL" sz="4450" dirty="0">
                <a:solidFill>
                  <a:srgbClr val="FFCCFF"/>
                </a:solidFill>
                <a:latin typeface="Instrument Sans Medium" panose="020B0604020202020204" charset="0"/>
              </a:rPr>
              <a:t>Kluczowe komponenty</a:t>
            </a:r>
            <a:endParaRPr lang="en-US" sz="4450" dirty="0">
              <a:solidFill>
                <a:srgbClr val="FFCCFF"/>
              </a:solidFill>
              <a:latin typeface="Instrument Sans Medium" panose="020B060402020202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723033"/>
            <a:ext cx="29488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pl-PL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Mikrokontroler </a:t>
            </a: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ESP32 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0417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Central</a:t>
            </a:r>
            <a:r>
              <a:rPr lang="pl-PL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 jednostka do przetwarzania danych, sterowania i łączności WiFi.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27230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pl-PL" sz="2200" dirty="0">
                <a:solidFill>
                  <a:srgbClr val="EFD5FA"/>
                </a:solidFill>
                <a:latin typeface="Instrument Sans Medium" pitchFamily="34" charset="0"/>
              </a:rPr>
              <a:t>Sensor DHT11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330417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pl-PL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Mierzy temperature i wilgotność powietrza, monitorując warunki środowiskowe</a:t>
            </a:r>
            <a:endParaRPr lang="en-US" sz="175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56F0D21B-4CF6-7833-3FBB-FB45C23D5CF1}"/>
              </a:ext>
            </a:extLst>
          </p:cNvPr>
          <p:cNvSpPr/>
          <p:nvPr/>
        </p:nvSpPr>
        <p:spPr>
          <a:xfrm>
            <a:off x="793730" y="48237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pl-PL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Czujnik wilgotności gleby SENS0193</a:t>
            </a:r>
            <a:endParaRPr lang="en-US" sz="220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F80A3461-1F8C-7B3A-E737-AE44DC67E552}"/>
              </a:ext>
            </a:extLst>
          </p:cNvPr>
          <p:cNvSpPr/>
          <p:nvPr/>
        </p:nvSpPr>
        <p:spPr>
          <a:xfrm>
            <a:off x="793730" y="540491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pl-PL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Wykrywa poziom wilgotności gleby, aby zapewnić roślinom odpowiednią ilość wody.</a:t>
            </a:r>
            <a:endParaRPr lang="en-US" sz="175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EC9EDF17-F0AB-4980-0F76-A13826EA88BE}"/>
              </a:ext>
            </a:extLst>
          </p:cNvPr>
          <p:cNvSpPr/>
          <p:nvPr/>
        </p:nvSpPr>
        <p:spPr>
          <a:xfrm>
            <a:off x="7599521" y="48237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pl-PL" sz="2200" dirty="0">
                <a:solidFill>
                  <a:srgbClr val="EFD5FA"/>
                </a:solidFill>
                <a:latin typeface="Instrument Sans Medium" pitchFamily="34" charset="0"/>
              </a:rPr>
              <a:t>Wyświetlacz OLED</a:t>
            </a:r>
            <a:endParaRPr lang="en-US" sz="2200" dirty="0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BCDBEC72-55D5-38A2-7258-5F0043CF930B}"/>
              </a:ext>
            </a:extLst>
          </p:cNvPr>
          <p:cNvSpPr/>
          <p:nvPr/>
        </p:nvSpPr>
        <p:spPr>
          <a:xfrm>
            <a:off x="7599521" y="540491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pl-PL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Wyświetla dane w czasie rzeczywistym, w tym temperature, wilgotność powietrza i gleby.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30" y="15218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pl-PL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Dodatkowe komponenty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30" y="50755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pl-PL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Przetwornica napięcia step-down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30" y="565668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pl-PL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Aby zasilić resztę pozostałych układów potrzebna jest przetwornica która zmniejszy napięcie na poziom 3V3.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461" y="27976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pl-PL" sz="2200" dirty="0">
                <a:solidFill>
                  <a:srgbClr val="EFD5FA"/>
                </a:solidFill>
                <a:latin typeface="Instrument Sans Medium" pitchFamily="34" charset="0"/>
              </a:rPr>
              <a:t>Zasilacz 12V DC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461" y="337878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pl-PL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</a:rPr>
              <a:t>Z powodu, iż w systemie występuje elektrozawór wymagane jest uzycie zewnetrznego zasilania o wyzszym napięciu.</a:t>
            </a:r>
            <a:endParaRPr lang="en-US" sz="175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66DE7EDF-51CE-4878-2EEE-D39306057A8F}"/>
              </a:ext>
            </a:extLst>
          </p:cNvPr>
          <p:cNvSpPr/>
          <p:nvPr/>
        </p:nvSpPr>
        <p:spPr>
          <a:xfrm>
            <a:off x="795977" y="27976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pl-PL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Zawór elektromagnetyczny 12V</a:t>
            </a:r>
            <a:endParaRPr lang="en-US" sz="220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0353A4BA-55E3-53CA-8285-775CB7197323}"/>
              </a:ext>
            </a:extLst>
          </p:cNvPr>
          <p:cNvSpPr/>
          <p:nvPr/>
        </p:nvSpPr>
        <p:spPr>
          <a:xfrm>
            <a:off x="795977" y="337878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pl-PL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</a:rPr>
              <a:t>Służy do sterowania nawadnianiem za pomocą mikroprocesora.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ircuit board&#10;&#10;Description automatically generated">
            <a:extLst>
              <a:ext uri="{FF2B5EF4-FFF2-40B4-BE49-F238E27FC236}">
                <a16:creationId xmlns:a16="http://schemas.microsoft.com/office/drawing/2014/main" id="{72E8A138-0DBD-C1D5-0678-32981CDEC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397" y="271188"/>
            <a:ext cx="9019605" cy="778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5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013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Funkcjonalność systemu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2089071"/>
            <a:ext cx="30480" cy="5100280"/>
          </a:xfrm>
          <a:prstGeom prst="roundRect">
            <a:avLst>
              <a:gd name="adj" fmla="val 111628"/>
            </a:avLst>
          </a:prstGeom>
          <a:solidFill>
            <a:srgbClr val="5C5C61"/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5" name="Shape 2"/>
          <p:cNvSpPr/>
          <p:nvPr/>
        </p:nvSpPr>
        <p:spPr>
          <a:xfrm>
            <a:off x="1358622" y="2584133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C5C61"/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6" name="Shape 3"/>
          <p:cNvSpPr/>
          <p:nvPr/>
        </p:nvSpPr>
        <p:spPr>
          <a:xfrm>
            <a:off x="878800" y="234422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7" name="Text 4"/>
          <p:cNvSpPr/>
          <p:nvPr/>
        </p:nvSpPr>
        <p:spPr>
          <a:xfrm>
            <a:off x="1067753" y="2429232"/>
            <a:ext cx="1323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23158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Monitorowanie danych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2806303"/>
            <a:ext cx="5968722" cy="725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Czujniki DHT11 i wilgotności gleby dostarczają </a:t>
            </a:r>
            <a:r>
              <a:rPr lang="en-US" sz="1750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danych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endParaRPr lang="pl-PL" sz="1750" dirty="0">
              <a:solidFill>
                <a:srgbClr val="C7CDD6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 czasie rzeczywistym.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4117896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C5C61"/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11" name="Shape 8"/>
          <p:cNvSpPr/>
          <p:nvPr/>
        </p:nvSpPr>
        <p:spPr>
          <a:xfrm>
            <a:off x="878800" y="387798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12" name="Text 9"/>
          <p:cNvSpPr/>
          <p:nvPr/>
        </p:nvSpPr>
        <p:spPr>
          <a:xfrm>
            <a:off x="1040130" y="3962995"/>
            <a:ext cx="18752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38496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Wyświetlanie danych na żywo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4340066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Informacje są prezentowane na wyświetlaczu OLED, umożliwiając łatwe lokalne monitorowanie.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6014561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C5C61"/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16" name="Shape 13"/>
          <p:cNvSpPr/>
          <p:nvPr/>
        </p:nvSpPr>
        <p:spPr>
          <a:xfrm>
            <a:off x="878800" y="57746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17" name="Text 14"/>
          <p:cNvSpPr/>
          <p:nvPr/>
        </p:nvSpPr>
        <p:spPr>
          <a:xfrm>
            <a:off x="1035725" y="5859661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381488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Zdalne sterowanie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381488" y="623673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Użytkownicy mogą przeglądać dane i ręcznie sterować systemem przez WiFi.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758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Automatyczne nawadnianie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824758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051572"/>
            <a:ext cx="31131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Próg wilgotności gleby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541990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Gdy wilgotność gleby spada poniżej określonego progu...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39270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866084"/>
            <a:ext cx="30241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Aktywacja elektrozaworu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5356503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automatycznie aktywuje elektrozawór, aby podlewać rośliny.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884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Zastosowania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5" name="Text 2"/>
          <p:cNvSpPr/>
          <p:nvPr/>
        </p:nvSpPr>
        <p:spPr>
          <a:xfrm>
            <a:off x="6507004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Domowe ogrody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754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Automatyczne podlewanie dla ogrodników domowych.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8" name="Text 5"/>
          <p:cNvSpPr/>
          <p:nvPr/>
        </p:nvSpPr>
        <p:spPr>
          <a:xfrm>
            <a:off x="10398681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Szklarnie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59580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Precyzyjne sterowanie dla optymalnego wzrostu roślin w szklarniach.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11" name="Text 8"/>
          <p:cNvSpPr/>
          <p:nvPr/>
        </p:nvSpPr>
        <p:spPr>
          <a:xfrm>
            <a:off x="6507004" y="5160883"/>
            <a:ext cx="31193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Małe gospodarstwa rolne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6513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Efektywne nawadnianie dla małych upraw rolnych.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6449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Podsumowanie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69392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Ten projekt łączy siłę IoT z inteligentnym ogrodnictwem, oferując niezawodne, wydajne i przyjazne dla użytkownika rozwiązanie do nawadniania roślin.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267</Words>
  <Application>Microsoft Office PowerPoint</Application>
  <PresentationFormat>Custom</PresentationFormat>
  <Paragraphs>51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Inter Bold</vt:lpstr>
      <vt:lpstr>Arial</vt:lpstr>
      <vt:lpstr>Inter</vt:lpstr>
      <vt:lpstr>Instrument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Bartosz Sośnica (bs306740)</cp:lastModifiedBy>
  <cp:revision>6</cp:revision>
  <dcterms:created xsi:type="dcterms:W3CDTF">2025-01-05T15:02:43Z</dcterms:created>
  <dcterms:modified xsi:type="dcterms:W3CDTF">2025-01-07T15:54:21Z</dcterms:modified>
</cp:coreProperties>
</file>